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74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309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7819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067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3319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469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785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5343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3957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965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040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71071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5A5A-03F5-4670-8B0D-D758A36FDD8F}" type="datetimeFigureOut">
              <a:rPr lang="ru-RU" smtClean="0"/>
              <a:t>30.08.2025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60F2BD-3A4C-45D4-A6E4-D745F196D4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59594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188640"/>
            <a:ext cx="6480720" cy="57606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475508" y="1600198"/>
          <a:ext cx="4192984" cy="4525968"/>
        </p:xfrm>
        <a:graphic>
          <a:graphicData uri="http://schemas.openxmlformats.org/drawingml/2006/table">
            <a:tbl>
              <a:tblPr firstRow="1" firstCol="1" bandRow="1"/>
              <a:tblGrid>
                <a:gridCol w="327968"/>
                <a:gridCol w="327968"/>
                <a:gridCol w="327968"/>
                <a:gridCol w="320566"/>
                <a:gridCol w="320566"/>
                <a:gridCol w="321136"/>
                <a:gridCol w="320566"/>
                <a:gridCol w="320566"/>
                <a:gridCol w="321136"/>
                <a:gridCol w="321136"/>
                <a:gridCol w="321136"/>
                <a:gridCol w="321136"/>
                <a:gridCol w="321136"/>
              </a:tblGrid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10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10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8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10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9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8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7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6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5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4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3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2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Times New Roman"/>
                          <a:ea typeface="Calibri"/>
                        </a:rPr>
                        <a:t>1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500">
                          <a:effectLst/>
                          <a:latin typeface="Times New Roman"/>
                          <a:ea typeface="Calibri"/>
                        </a:rPr>
                        <a:t> </a:t>
                      </a:r>
                      <a:endParaRPr lang="ru-RU" sz="13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Times New Roman"/>
                          <a:ea typeface="Calibri"/>
                        </a:rPr>
                        <a:t>16</a:t>
                      </a:r>
                      <a:endParaRPr lang="ru-RU" sz="13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1494" marR="6149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700338" y="1196752"/>
            <a:ext cx="4607966" cy="444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88377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158</Words>
  <Application>Microsoft Office PowerPoint</Application>
  <PresentationFormat>Экран (4:3)</PresentationFormat>
  <Paragraphs>209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</cp:revision>
  <dcterms:created xsi:type="dcterms:W3CDTF">2025-08-30T09:35:43Z</dcterms:created>
  <dcterms:modified xsi:type="dcterms:W3CDTF">2025-08-30T09:39:18Z</dcterms:modified>
</cp:coreProperties>
</file>